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9" r:id="rId3"/>
    <p:sldId id="274" r:id="rId4"/>
    <p:sldId id="275" r:id="rId5"/>
    <p:sldId id="276" r:id="rId6"/>
    <p:sldId id="268" r:id="rId7"/>
    <p:sldId id="269" r:id="rId8"/>
    <p:sldId id="270" r:id="rId9"/>
    <p:sldId id="272" r:id="rId10"/>
    <p:sldId id="277" r:id="rId11"/>
    <p:sldId id="278" r:id="rId12"/>
    <p:sldId id="258" r:id="rId13"/>
  </p:sldIdLst>
  <p:sldSz cx="9144000" cy="5143500" type="screen16x9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8" autoAdjust="0"/>
    <p:restoredTop sz="74645"/>
  </p:normalViewPr>
  <p:slideViewPr>
    <p:cSldViewPr snapToGrid="0">
      <p:cViewPr>
        <p:scale>
          <a:sx n="93" d="100"/>
          <a:sy n="93" d="100"/>
        </p:scale>
        <p:origin x="488" y="144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6865B-02FD-194B-BB5B-E35CBF91473E}" type="datetimeFigureOut">
              <a:rPr lang="en-US" smtClean="0"/>
              <a:t>5/18/16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D6956-D8DF-E44C-BCD8-E691745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Üdvözlök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jelenlévőt</a:t>
            </a:r>
            <a:r>
              <a:rPr lang="en-US" baseline="0" dirty="0" smtClean="0"/>
              <a:t>! A </a:t>
            </a:r>
            <a:r>
              <a:rPr lang="en-US" baseline="0" dirty="0" err="1" smtClean="0"/>
              <a:t>nevem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Namnényi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jelenleg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Debreceni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Egyetem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Informatikai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Gazdaságinformatikus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hallgatója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vagyok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Köszönöm</a:t>
            </a:r>
            <a:r>
              <a:rPr lang="en-US" dirty="0" smtClean="0"/>
              <a:t> </a:t>
            </a:r>
            <a:r>
              <a:rPr lang="en-US" dirty="0" err="1" smtClean="0"/>
              <a:t>szépen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</a:t>
            </a:r>
            <a:r>
              <a:rPr lang="en-US" dirty="0" err="1" smtClean="0"/>
              <a:t>meghallgatták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előadásomat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arról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miként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sikerült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megvalósítanom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alkalmazás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megjelenítéséért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küldéséért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felelős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részét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illetve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miként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küzdöttem</a:t>
            </a:r>
            <a:r>
              <a:rPr lang="en-US" baseline="0" dirty="0" smtClean="0"/>
              <a:t> meg a </a:t>
            </a:r>
            <a:r>
              <a:rPr lang="en-US" baseline="0" dirty="0" err="1" smtClean="0"/>
              <a:t>felmerült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akadályokkal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fejlesztés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során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További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kívánok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mindenkinek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4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megfigyelő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modult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készítő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tagjaként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megvalósításáért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feleltem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kitalálható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már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létező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megjelenítését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új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küldését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kellett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megvalósítanom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Ezt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két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funkciót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szeretném</a:t>
            </a:r>
            <a:r>
              <a:rPr lang="en-US" baseline="0" dirty="0" smtClean="0"/>
              <a:t> most </a:t>
            </a:r>
            <a:r>
              <a:rPr lang="en-US" baseline="0" dirty="0" err="1" smtClean="0"/>
              <a:t>pár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mondatban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bemutatni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2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Kezdjük</a:t>
            </a:r>
            <a:r>
              <a:rPr lang="en-US" dirty="0" smtClean="0"/>
              <a:t> a </a:t>
            </a:r>
            <a:r>
              <a:rPr lang="en-US" dirty="0" err="1" smtClean="0"/>
              <a:t>visszajelzések</a:t>
            </a:r>
            <a:r>
              <a:rPr lang="en-US" dirty="0" smtClean="0"/>
              <a:t> </a:t>
            </a:r>
            <a:r>
              <a:rPr lang="en-US" dirty="0" err="1" smtClean="0"/>
              <a:t>megjelenítésével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képernyőn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szekcióban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jelennek</a:t>
            </a:r>
            <a:r>
              <a:rPr lang="en-US" baseline="0" dirty="0" smtClean="0"/>
              <a:t> meg </a:t>
            </a:r>
            <a:r>
              <a:rPr lang="en-US" baseline="0" dirty="0" err="1" smtClean="0"/>
              <a:t>visszajelzések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felül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bejelentkezett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felhasználóról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visszajelzések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azok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amelyeket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adott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Először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csak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alapadatait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láthatjuk</a:t>
            </a:r>
            <a:r>
              <a:rPr lang="en-US" baseline="0" dirty="0" smtClean="0"/>
              <a:t>: a </a:t>
            </a:r>
            <a:r>
              <a:rPr lang="en-US" baseline="0" dirty="0" err="1" smtClean="0"/>
              <a:t>visszajelzés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írójának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nevét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visszajelzés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küldésének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dátumát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visszajelzéshez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kapcsolódó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esemény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típusát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nevét</a:t>
            </a:r>
            <a:r>
              <a:rPr lang="en-US" baseline="0" dirty="0" smtClean="0"/>
              <a:t>, ha van </a:t>
            </a:r>
            <a:r>
              <a:rPr lang="en-US" baseline="0" dirty="0" err="1" smtClean="0"/>
              <a:t>ilyen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Vagy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visszajelzéshez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kapcsolódó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esemény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adatait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illetve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annak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felhasználónak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nevét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akiről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szól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</a:t>
            </a:r>
            <a:r>
              <a:rPr lang="en-US" baseline="0" dirty="0" smtClean="0"/>
              <a:t>, ha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általunk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visszajelzésekről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beszélünk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Ha </a:t>
            </a:r>
            <a:r>
              <a:rPr lang="en-US" baseline="0" dirty="0" err="1" smtClean="0"/>
              <a:t>rákattintunk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címsorára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akkor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lenyíló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panelben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jelenik</a:t>
            </a:r>
            <a:r>
              <a:rPr lang="en-US" baseline="0" dirty="0" smtClean="0"/>
              <a:t> meg a </a:t>
            </a:r>
            <a:r>
              <a:rPr lang="en-US" baseline="0" dirty="0" err="1" smtClean="0"/>
              <a:t>visszajelzés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szövege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49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Innentől</a:t>
            </a:r>
            <a:r>
              <a:rPr lang="en-US" dirty="0" smtClean="0"/>
              <a:t> a </a:t>
            </a:r>
            <a:r>
              <a:rPr lang="en-US" dirty="0" err="1" smtClean="0"/>
              <a:t>visszajelzések</a:t>
            </a:r>
            <a:r>
              <a:rPr lang="en-US" dirty="0" smtClean="0"/>
              <a:t> </a:t>
            </a:r>
            <a:r>
              <a:rPr lang="en-US" dirty="0" err="1" smtClean="0"/>
              <a:t>írásának</a:t>
            </a:r>
            <a:r>
              <a:rPr lang="en-US" dirty="0" smtClean="0"/>
              <a:t> </a:t>
            </a:r>
            <a:r>
              <a:rPr lang="en-US" dirty="0" err="1" smtClean="0"/>
              <a:t>bemutatásával</a:t>
            </a:r>
            <a:r>
              <a:rPr lang="en-US" dirty="0" smtClean="0"/>
              <a:t> </a:t>
            </a:r>
            <a:r>
              <a:rPr lang="en-US" dirty="0" err="1" smtClean="0"/>
              <a:t>folytatnám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Hasonló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felületen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írhatunk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visszajelzések</a:t>
            </a:r>
            <a:r>
              <a:rPr lang="en-US" baseline="0" dirty="0" smtClean="0"/>
              <a:t>, mint </a:t>
            </a:r>
            <a:r>
              <a:rPr lang="en-US" baseline="0" dirty="0" err="1" smtClean="0"/>
              <a:t>amelyiken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olvashatjuk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őket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ábrán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látható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itt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egyszerűségre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átláthatóságra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törekedtünk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felület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megalkotásakor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Alapvetően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kétféleképpen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írhatunk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 </a:t>
            </a:r>
            <a:r>
              <a:rPr lang="en-US" baseline="0" dirty="0" err="1" smtClean="0"/>
              <a:t>visszajelzés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szólhat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eseményről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konkrét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felhasználóról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Ha </a:t>
            </a:r>
            <a:r>
              <a:rPr lang="en-US" baseline="0" dirty="0" err="1" smtClean="0"/>
              <a:t>eseményről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szól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akkor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annak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írója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eldöntheti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esemény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megkapja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vagy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konkrét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Míg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második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lehetőségnél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felhasználóról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általános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összefoglaló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visszajelzést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írhatunk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Írnunk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részletes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üzenetet</a:t>
            </a:r>
            <a:r>
              <a:rPr lang="en-US" baseline="0" dirty="0" smtClean="0"/>
              <a:t> is. </a:t>
            </a:r>
            <a:r>
              <a:rPr lang="en-US" baseline="0" dirty="0" err="1" smtClean="0"/>
              <a:t>Itt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Rich Text </a:t>
            </a:r>
            <a:r>
              <a:rPr lang="en-US" baseline="0" dirty="0" err="1" smtClean="0"/>
              <a:t>editort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alkalmaztunk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amiatt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aggódnunk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legfontosabb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gondolatok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elvesznének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részletekben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Kiemelhetjük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őket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kedvünk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szerint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Ha </a:t>
            </a:r>
            <a:r>
              <a:rPr lang="en-US" baseline="0" dirty="0" err="1" smtClean="0"/>
              <a:t>minden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stimmel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sikerül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alkalmazásnak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elküldenie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akkor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értékelt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felhasználó</a:t>
            </a:r>
            <a:r>
              <a:rPr lang="en-US" baseline="0" dirty="0" smtClean="0"/>
              <a:t> e-</a:t>
            </a:r>
            <a:r>
              <a:rPr lang="en-US" baseline="0" dirty="0" err="1" smtClean="0"/>
              <a:t>mailben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értesítést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így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</a:t>
            </a:r>
            <a:r>
              <a:rPr lang="en-US" baseline="0" dirty="0" smtClean="0"/>
              <a:t> fog </a:t>
            </a:r>
            <a:r>
              <a:rPr lang="en-US" baseline="0" dirty="0" err="1" smtClean="0"/>
              <a:t>lemaradni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semmiről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7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Most, </a:t>
            </a:r>
            <a:r>
              <a:rPr lang="en-US" dirty="0" err="1" smtClean="0"/>
              <a:t>hogy</a:t>
            </a:r>
            <a:r>
              <a:rPr lang="en-US" dirty="0" smtClean="0"/>
              <a:t> </a:t>
            </a:r>
            <a:r>
              <a:rPr lang="en-US" dirty="0" err="1" smtClean="0"/>
              <a:t>túlestünk</a:t>
            </a:r>
            <a:r>
              <a:rPr lang="en-US" dirty="0" smtClean="0"/>
              <a:t> a </a:t>
            </a:r>
            <a:r>
              <a:rPr lang="en-US" dirty="0" err="1" smtClean="0"/>
              <a:t>kötelező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szakmaiasságon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szeretném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bemutatni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problémákat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amivel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megküzdöttünk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hónap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alatt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Azt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legelején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tudtuk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problémák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bizony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jöhetnek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majd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számmal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74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És</a:t>
            </a:r>
            <a:r>
              <a:rPr lang="en-US" baseline="0" dirty="0" smtClean="0"/>
              <a:t> Murphy </a:t>
            </a:r>
            <a:r>
              <a:rPr lang="en-US" baseline="0" dirty="0" err="1" smtClean="0"/>
              <a:t>törvénye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szerint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megtörténhet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meg is fog. A </a:t>
            </a:r>
            <a:r>
              <a:rPr lang="en-US" baseline="0" dirty="0" err="1" smtClean="0"/>
              <a:t>problémák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jöttek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Több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féle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akadt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hónapot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felölelő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projektmunka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alatt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amelynek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részét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többiek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említették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úgy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elején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sokunk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köztük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én</a:t>
            </a:r>
            <a:r>
              <a:rPr lang="en-US" baseline="0" dirty="0" smtClean="0"/>
              <a:t> is -,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tudtuk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megfelelően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használni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oktatáson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elsajított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tudást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különböző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technológiákról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Nehéz</a:t>
            </a:r>
            <a:r>
              <a:rPr lang="en-US" baseline="0" dirty="0" smtClean="0"/>
              <a:t> volt </a:t>
            </a:r>
            <a:r>
              <a:rPr lang="en-US" baseline="0" dirty="0" err="1" smtClean="0"/>
              <a:t>összeegyeztetni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egyetemi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életet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munkával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megtalálni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középutat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4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amikor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több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órája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megállás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nélkül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írjuk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kódot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már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nagyon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látjuk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gépelünk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csak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csináljuk</a:t>
            </a:r>
            <a:r>
              <a:rPr lang="en-US" baseline="0" dirty="0" smtClean="0"/>
              <a:t>. Na </a:t>
            </a:r>
            <a:r>
              <a:rPr lang="en-US" baseline="0" dirty="0" err="1" smtClean="0"/>
              <a:t>ilyenkor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teljesen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egyértelmű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ez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legkevésbé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ugyanaz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Ez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konkrét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elgépelés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majd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napomat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emésztette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</a:t>
            </a:r>
            <a:r>
              <a:rPr lang="en-US" baseline="0" dirty="0" smtClean="0"/>
              <a:t>, mire a </a:t>
            </a:r>
            <a:r>
              <a:rPr lang="en-US" baseline="0" dirty="0" err="1" smtClean="0"/>
              <a:t>csoportvezetőnk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megtalálta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hibát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35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ezeken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kívül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ilyen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hibák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jelentéktelenségüktől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függetlenül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képesek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egy-akár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napra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megszakítani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hasznos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munkát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Ezeket</a:t>
            </a:r>
            <a:r>
              <a:rPr lang="en-US" baseline="0" dirty="0" smtClean="0"/>
              <a:t>, ha </a:t>
            </a:r>
            <a:r>
              <a:rPr lang="en-US" baseline="0" dirty="0" err="1" smtClean="0"/>
              <a:t>már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nagyon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tudtam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megoldani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akkor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csapattársaimhoz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fordultam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akik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bármikor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legjobb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tudásuk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szerint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próbáltak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segíteni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Legvégső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esetben</a:t>
            </a:r>
            <a:r>
              <a:rPr lang="en-US" baseline="0" dirty="0" smtClean="0"/>
              <a:t>, ha </a:t>
            </a:r>
            <a:r>
              <a:rPr lang="en-US" baseline="0" dirty="0" err="1" smtClean="0"/>
              <a:t>már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kötél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szakadt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akkor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kezdtük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Pelsőczi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Jánost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projektvezetőnket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zaklatni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még</a:t>
            </a:r>
            <a:r>
              <a:rPr lang="en-US" baseline="0" dirty="0" smtClean="0"/>
              <a:t> is mi </a:t>
            </a:r>
            <a:r>
              <a:rPr lang="en-US" baseline="0" dirty="0" err="1" smtClean="0"/>
              <a:t>lehet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baj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Szeretném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megjegyezni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nélküle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talán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még</a:t>
            </a:r>
            <a:r>
              <a:rPr lang="en-US" baseline="0" dirty="0" smtClean="0"/>
              <a:t> most </a:t>
            </a:r>
            <a:r>
              <a:rPr lang="en-US" baseline="0" dirty="0" err="1" smtClean="0"/>
              <a:t>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állna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sehol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hatalmas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köszönettel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tartozunk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másik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oktatónak</a:t>
            </a:r>
            <a:r>
              <a:rPr lang="en-US" baseline="0" dirty="0" smtClean="0"/>
              <a:t>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50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Beszéljünk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kicsit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fejfájásról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</a:t>
            </a:r>
            <a:r>
              <a:rPr lang="en-US" dirty="0" err="1" smtClean="0"/>
              <a:t>gy</a:t>
            </a:r>
            <a:r>
              <a:rPr lang="en-US" dirty="0" smtClean="0"/>
              <a:t> </a:t>
            </a:r>
            <a:r>
              <a:rPr lang="en-US" dirty="0" err="1" smtClean="0"/>
              <a:t>konkrét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példán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keresztül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mutatok</a:t>
            </a:r>
            <a:r>
              <a:rPr lang="en-US" baseline="0" dirty="0" smtClean="0"/>
              <a:t> be. </a:t>
            </a:r>
            <a:r>
              <a:rPr lang="en-US" baseline="0" dirty="0" err="1" smtClean="0"/>
              <a:t>Ugyanis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kisebb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gond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fejlesztés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alatt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amivel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küzdöttünk</a:t>
            </a:r>
            <a:r>
              <a:rPr lang="en-US" baseline="0" dirty="0" smtClean="0"/>
              <a:t>, mire </a:t>
            </a:r>
            <a:r>
              <a:rPr lang="en-US" baseline="0" dirty="0" err="1" smtClean="0"/>
              <a:t>megoldottuk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Visszagondolva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számomra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ez</a:t>
            </a:r>
            <a:r>
              <a:rPr lang="en-US" baseline="0" dirty="0" smtClean="0"/>
              <a:t> volt a </a:t>
            </a:r>
            <a:r>
              <a:rPr lang="en-US" baseline="0" dirty="0" err="1" smtClean="0"/>
              <a:t>legtöbb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fejfájást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okozó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akadály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Szóval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már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munka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felénél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járhattunk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nagyjábból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kész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voltam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adatbázisból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megjelenítésével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Mivel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ekkor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hozzá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fogtam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visszajelzések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küldését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lehetővé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tévő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funkcióhoz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SQL </a:t>
            </a:r>
            <a:r>
              <a:rPr lang="en-US" baseline="0" dirty="0" err="1" smtClean="0"/>
              <a:t>fájlt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használtunk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adatbázis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feltöltéséhez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mutatkozik</a:t>
            </a:r>
            <a:r>
              <a:rPr lang="en-US" baseline="0" dirty="0" smtClean="0"/>
              <a:t> be a </a:t>
            </a:r>
            <a:r>
              <a:rPr lang="en-US" baseline="0" dirty="0" err="1" smtClean="0"/>
              <a:t>fenti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ábrán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látható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kellemetlen</a:t>
            </a:r>
            <a:r>
              <a:rPr lang="en-US" baseline="0" dirty="0" smtClean="0"/>
              <a:t> </a:t>
            </a:r>
            <a:r>
              <a:rPr lang="en-US" baseline="0" smtClean="0"/>
              <a:t>állapot </a:t>
            </a:r>
            <a:r>
              <a:rPr lang="en-US" baseline="0" dirty="0" err="1" smtClean="0"/>
              <a:t>okozója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karakter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kódolás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Konkrétan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történt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SQL </a:t>
            </a:r>
            <a:r>
              <a:rPr lang="en-US" baseline="0" dirty="0" err="1" smtClean="0"/>
              <a:t>fájlban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lévő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speciális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magyar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karaktereket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tartalmazó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szöveg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olyan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állapotban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került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alkalmazáshoz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ahogyan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kellett</a:t>
            </a:r>
            <a:r>
              <a:rPr lang="en-US" baseline="0" dirty="0" smtClean="0"/>
              <a:t>, de a </a:t>
            </a:r>
            <a:r>
              <a:rPr lang="en-US" baseline="0" dirty="0" err="1" smtClean="0"/>
              <a:t>fordítás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ezek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karakterek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megfelelően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jelentek</a:t>
            </a:r>
            <a:r>
              <a:rPr lang="en-US" baseline="0" dirty="0" smtClean="0"/>
              <a:t> meg. </a:t>
            </a:r>
            <a:r>
              <a:rPr lang="en-US" baseline="0" dirty="0" err="1" smtClean="0"/>
              <a:t>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adatbázisban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alkalmazásfelületen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Sőt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míg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lokálisan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fájl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megnyitás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olvasható</a:t>
            </a:r>
            <a:r>
              <a:rPr lang="en-US" baseline="0" dirty="0" smtClean="0"/>
              <a:t> volt, </a:t>
            </a:r>
            <a:r>
              <a:rPr lang="en-US" baseline="0" dirty="0" err="1" smtClean="0"/>
              <a:t>addig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volt </a:t>
            </a:r>
            <a:r>
              <a:rPr lang="en-US" baseline="0" dirty="0" err="1" smtClean="0"/>
              <a:t>elmondható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távoli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tárolóban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lévő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fájlról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Azt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pedig</a:t>
            </a:r>
            <a:r>
              <a:rPr lang="en-US" baseline="0" dirty="0" smtClean="0"/>
              <a:t> be </a:t>
            </a:r>
            <a:r>
              <a:rPr lang="en-US" baseline="0" dirty="0" err="1" smtClean="0"/>
              <a:t>lehet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látni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sokkal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barátságosabb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magyar</a:t>
            </a:r>
            <a:r>
              <a:rPr lang="en-US" baseline="0" dirty="0" smtClean="0"/>
              <a:t> ember </a:t>
            </a:r>
            <a:r>
              <a:rPr lang="en-US" baseline="0" dirty="0" err="1" smtClean="0"/>
              <a:t>szemének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ennél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Már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mindenben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amiben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lehetett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beállítottuk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karakterkódolást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oldotta</a:t>
            </a:r>
            <a:r>
              <a:rPr lang="en-US" baseline="0" dirty="0" smtClean="0"/>
              <a:t> meg a </a:t>
            </a:r>
            <a:r>
              <a:rPr lang="en-US" baseline="0" dirty="0" err="1" smtClean="0"/>
              <a:t>problémát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Végül</a:t>
            </a:r>
            <a:r>
              <a:rPr lang="en-US" baseline="0" dirty="0" smtClean="0"/>
              <a:t> Jani </a:t>
            </a:r>
            <a:r>
              <a:rPr lang="en-US" baseline="0" dirty="0" err="1" smtClean="0"/>
              <a:t>segített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probléma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okának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felderítésében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volt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, mint a </a:t>
            </a:r>
            <a:r>
              <a:rPr lang="en-US" baseline="0" dirty="0" err="1" smtClean="0"/>
              <a:t>szerveren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lévő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WildFly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alapértelmezett</a:t>
            </a:r>
            <a:r>
              <a:rPr lang="en-US" baseline="0" dirty="0" smtClean="0"/>
              <a:t> cp1252 </a:t>
            </a:r>
            <a:r>
              <a:rPr lang="en-US" baseline="0" dirty="0" err="1" smtClean="0"/>
              <a:t>karakterkódolás</a:t>
            </a:r>
            <a:r>
              <a:rPr lang="en-US" baseline="0" dirty="0" smtClean="0"/>
              <a:t> volt </a:t>
            </a:r>
            <a:r>
              <a:rPr lang="en-US" baseline="0" dirty="0" err="1" smtClean="0"/>
              <a:t>beállítva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ebből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tanultam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Azt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ilyen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esetben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vegyem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fel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kapcsolatot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olyan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emberrel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hozzáfér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szerver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beállításaihoz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és</a:t>
            </a:r>
            <a:r>
              <a:rPr lang="en-US" baseline="0" dirty="0" smtClean="0"/>
              <a:t> ne </a:t>
            </a:r>
            <a:r>
              <a:rPr lang="en-US" baseline="0" dirty="0" err="1" smtClean="0"/>
              <a:t>pazaroljak</a:t>
            </a:r>
            <a:r>
              <a:rPr lang="en-US" baseline="0" dirty="0" smtClean="0"/>
              <a:t> el 2 </a:t>
            </a:r>
            <a:r>
              <a:rPr lang="en-US" baseline="0" dirty="0" err="1" smtClean="0"/>
              <a:t>napot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ilyen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hibára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D6956-D8DF-E44C-BCD8-E691745E91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442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866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037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26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328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460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64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599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43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882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352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8B002-83F0-41C5-A7B7-2819A96BD9B2}" type="datetimeFigureOut">
              <a:rPr lang="hu-HU" smtClean="0"/>
              <a:t>2016. 05. 18.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248C-AB05-41DF-8128-E0D4789A1A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939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 rot="21115592">
            <a:off x="3148319" y="2011478"/>
            <a:ext cx="2847362" cy="10475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hu-HU" dirty="0" smtClean="0">
                <a:latin typeface="+mj-lt"/>
              </a:rPr>
              <a:t>Megjelenítő modul</a:t>
            </a:r>
            <a:r>
              <a:rPr lang="hu-HU" smtClean="0">
                <a:latin typeface="+mj-lt"/>
              </a:rPr>
              <a:t>: Visszajelzések</a:t>
            </a:r>
            <a:endParaRPr lang="hu-H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72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9"/>
    </mc:Choice>
    <mc:Fallback>
      <p:transition spd="slow" advTm="376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dirty="0" smtClean="0"/>
              <a:t>Visszajelzések</a:t>
            </a:r>
            <a:endParaRPr lang="hu-H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017"/>
            <a:ext cx="4849091" cy="38705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61163" y="1274612"/>
            <a:ext cx="479445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karakterkódolás</a:t>
            </a:r>
            <a:endParaRPr lang="hu-HU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93908" y="2535238"/>
            <a:ext cx="175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ködösítés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365351" y="3509302"/>
            <a:ext cx="2808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kÃ¶dÃ¶sÃ­tÃ©s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849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dirty="0" smtClean="0"/>
              <a:t>Visszajelzések</a:t>
            </a: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5396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cím 2"/>
          <p:cNvSpPr txBox="1">
            <a:spLocks/>
          </p:cNvSpPr>
          <p:nvPr/>
        </p:nvSpPr>
        <p:spPr>
          <a:xfrm>
            <a:off x="698946" y="3882777"/>
            <a:ext cx="2670978" cy="9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1500" dirty="0" smtClean="0">
                <a:solidFill>
                  <a:schemeClr val="bg1"/>
                </a:solidFill>
                <a:latin typeface="+mj-lt"/>
              </a:rPr>
              <a:t>KÖSZÖNÖM A FIGYELMET!</a:t>
            </a:r>
          </a:p>
          <a:p>
            <a:pPr marL="0" indent="0">
              <a:buNone/>
            </a:pPr>
            <a:r>
              <a:rPr lang="hu-HU" sz="1500" i="1" dirty="0" smtClean="0">
                <a:solidFill>
                  <a:schemeClr val="bg1"/>
                </a:solidFill>
                <a:latin typeface="+mj-lt"/>
              </a:rPr>
              <a:t>Kapcsolattartó neve</a:t>
            </a:r>
          </a:p>
          <a:p>
            <a:pPr marL="0" indent="0">
              <a:buNone/>
            </a:pPr>
            <a:r>
              <a:rPr lang="hu-HU" sz="1500" i="1" dirty="0" smtClean="0">
                <a:solidFill>
                  <a:schemeClr val="bg1"/>
                </a:solidFill>
                <a:latin typeface="+mj-lt"/>
              </a:rPr>
              <a:t>Kapcsolattartó telefonszáma</a:t>
            </a:r>
            <a:endParaRPr lang="hu-HU" sz="15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132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dirty="0" smtClean="0"/>
              <a:t>Visszajelzések</a:t>
            </a:r>
            <a:endParaRPr lang="hu-HU" sz="18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815937" y="1062264"/>
            <a:ext cx="3512126" cy="3157544"/>
            <a:chOff x="2815937" y="1062264"/>
            <a:chExt cx="3512126" cy="3157544"/>
          </a:xfrm>
        </p:grpSpPr>
        <p:grpSp>
          <p:nvGrpSpPr>
            <p:cNvPr id="12" name="Group 11"/>
            <p:cNvGrpSpPr/>
            <p:nvPr/>
          </p:nvGrpSpPr>
          <p:grpSpPr>
            <a:xfrm>
              <a:off x="2815937" y="3169324"/>
              <a:ext cx="3512126" cy="1050484"/>
              <a:chOff x="2815937" y="3169324"/>
              <a:chExt cx="3512126" cy="1050484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037556" y="3169324"/>
                <a:ext cx="30688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err="1" smtClean="0"/>
                  <a:t>Naményi</a:t>
                </a:r>
                <a:r>
                  <a:rPr lang="en-US" sz="3600" dirty="0" smtClean="0"/>
                  <a:t> </a:t>
                </a:r>
                <a:r>
                  <a:rPr lang="en-US" sz="3600" dirty="0" err="1" smtClean="0"/>
                  <a:t>János</a:t>
                </a:r>
                <a:endParaRPr lang="en-US" sz="36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815937" y="3758143"/>
                <a:ext cx="351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/>
                  <a:t>Gazdaságinformatikus</a:t>
                </a:r>
                <a:r>
                  <a:rPr lang="en-US" sz="2400" dirty="0" smtClean="0"/>
                  <a:t> BSc</a:t>
                </a:r>
                <a:endParaRPr lang="en-US" sz="2400" dirty="0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1832" y="1062264"/>
              <a:ext cx="1960336" cy="196033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12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091"/>
    </mc:Choice>
    <mc:Fallback>
      <p:transition advTm="11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2698" r="12679" b="11428"/>
          <a:stretch/>
        </p:blipFill>
        <p:spPr>
          <a:xfrm>
            <a:off x="1306287" y="996042"/>
            <a:ext cx="6678384" cy="3902529"/>
          </a:xfrm>
          <a:prstGeom prst="rect">
            <a:avLst/>
          </a:prstGeom>
        </p:spPr>
      </p:pic>
      <p:sp>
        <p:nvSpPr>
          <p:cNvPr id="6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dirty="0" smtClean="0"/>
              <a:t>Visszajelzések</a:t>
            </a: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1382370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2"/>
    </mc:Choice>
    <mc:Fallback>
      <p:transition spd="slow" advTm="3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dirty="0" smtClean="0"/>
              <a:t>Visszajelzések</a:t>
            </a:r>
            <a:endParaRPr lang="hu-H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2698" r="12679" b="11428"/>
          <a:stretch/>
        </p:blipFill>
        <p:spPr>
          <a:xfrm>
            <a:off x="1306287" y="996042"/>
            <a:ext cx="6678384" cy="3902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630" y="2846614"/>
            <a:ext cx="3554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Visszajelzések</a:t>
            </a:r>
            <a:r>
              <a:rPr lang="en-US" sz="3200" dirty="0" smtClean="0"/>
              <a:t> </a:t>
            </a:r>
            <a:r>
              <a:rPr lang="en-US" sz="3200" dirty="0" err="1" smtClean="0"/>
              <a:t>tőlem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89858" y="1632857"/>
            <a:ext cx="354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Visszajelzések</a:t>
            </a:r>
            <a:r>
              <a:rPr lang="en-US" sz="3200" dirty="0" smtClean="0"/>
              <a:t> </a:t>
            </a:r>
            <a:r>
              <a:rPr lang="en-US" sz="3200" dirty="0" err="1" smtClean="0"/>
              <a:t>rólam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8" y="1568079"/>
            <a:ext cx="4944707" cy="22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5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488"/>
    </mc:Choice>
    <mc:Fallback>
      <p:transition advTm="7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93827E-7 L 0.49201 4.9382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dirty="0" smtClean="0"/>
              <a:t>Visszajelzések</a:t>
            </a:r>
            <a:endParaRPr lang="hu-HU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1518687" y="685800"/>
            <a:ext cx="6106626" cy="4327073"/>
            <a:chOff x="1518687" y="685800"/>
            <a:chExt cx="6106626" cy="43270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687" y="685800"/>
              <a:ext cx="6106626" cy="43270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490" y="990793"/>
              <a:ext cx="4705953" cy="265576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9858" y="1632857"/>
            <a:ext cx="20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Események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16752" y="2717587"/>
            <a:ext cx="2309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Felhasználók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8" y="1258887"/>
            <a:ext cx="4245352" cy="2552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5" y="1246982"/>
            <a:ext cx="4477955" cy="25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6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7654E-7 L 0.53142 0.0003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dirty="0" smtClean="0"/>
              <a:t>Visszajelzések</a:t>
            </a:r>
            <a:endParaRPr lang="hu-HU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-281214" y="1070937"/>
            <a:ext cx="7797800" cy="3871766"/>
            <a:chOff x="-281214" y="1070937"/>
            <a:chExt cx="7797800" cy="38717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96"/>
            <a:stretch/>
          </p:blipFill>
          <p:spPr>
            <a:xfrm>
              <a:off x="-281214" y="1070937"/>
              <a:ext cx="4412342" cy="387176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4065814" y="2012018"/>
              <a:ext cx="3450772" cy="1046440"/>
              <a:chOff x="4065814" y="2012018"/>
              <a:chExt cx="3450772" cy="1046440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065814" y="2012018"/>
                <a:ext cx="23349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Problémák</a:t>
                </a:r>
                <a:endParaRPr lang="en-US" sz="2800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81600" y="2535238"/>
                <a:ext cx="23349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 smtClean="0"/>
                  <a:t>jöhetnek</a:t>
                </a:r>
                <a:r>
                  <a:rPr lang="is-IS" sz="2800" dirty="0" smtClean="0"/>
                  <a:t>…</a:t>
                </a:r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55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dirty="0" smtClean="0"/>
              <a:t>Visszajelzések</a:t>
            </a:r>
            <a:endParaRPr lang="hu-HU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86972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smtClean="0"/>
              <a:t>…és </a:t>
            </a:r>
            <a:r>
              <a:rPr lang="en-US" sz="2800" dirty="0" err="1" smtClean="0"/>
              <a:t>jönnek</a:t>
            </a:r>
            <a:r>
              <a:rPr lang="en-US" sz="2800" dirty="0" smtClean="0"/>
              <a:t> is</a:t>
            </a:r>
            <a:r>
              <a:rPr lang="is-IS" sz="2800" dirty="0" smtClean="0"/>
              <a:t>…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801913"/>
            <a:ext cx="4762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6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811963"/>
            <a:ext cx="9144000" cy="1502737"/>
            <a:chOff x="0" y="1811963"/>
            <a:chExt cx="9144000" cy="1502737"/>
          </a:xfrm>
        </p:grpSpPr>
        <p:sp>
          <p:nvSpPr>
            <p:cNvPr id="7" name="TextBox 6"/>
            <p:cNvSpPr txBox="1"/>
            <p:nvPr/>
          </p:nvSpPr>
          <p:spPr>
            <a:xfrm>
              <a:off x="0" y="1811963"/>
              <a:ext cx="9144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/>
                <a:t>=</a:t>
              </a:r>
              <a:endParaRPr lang="en-US" sz="88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4049486" y="1845129"/>
              <a:ext cx="1061357" cy="1469571"/>
            </a:xfrm>
            <a:prstGeom prst="line">
              <a:avLst/>
            </a:prstGeom>
            <a:ln w="952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dirty="0" smtClean="0"/>
              <a:t>Visszajelzések</a:t>
            </a:r>
            <a:endParaRPr lang="hu-HU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119739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isPu</a:t>
            </a:r>
            <a:r>
              <a:rPr lang="en-US" sz="4800" dirty="0" err="1" smtClean="0">
                <a:solidFill>
                  <a:srgbClr val="FF0000"/>
                </a:solidFill>
              </a:rPr>
              <a:t>b</a:t>
            </a:r>
            <a:r>
              <a:rPr lang="en-US" sz="4800" dirty="0" err="1" smtClean="0"/>
              <a:t>lic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2119739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isPulic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4294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66"/>
            <a:ext cx="3989614" cy="4896344"/>
          </a:xfrm>
          <a:prstGeom prst="rect">
            <a:avLst/>
          </a:prstGeom>
        </p:spPr>
      </p:pic>
      <p:sp>
        <p:nvSpPr>
          <p:cNvPr id="5" name="Cím 1"/>
          <p:cNvSpPr txBox="1">
            <a:spLocks/>
          </p:cNvSpPr>
          <p:nvPr/>
        </p:nvSpPr>
        <p:spPr>
          <a:xfrm>
            <a:off x="7521394" y="67963"/>
            <a:ext cx="1548465" cy="583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dirty="0" smtClean="0"/>
              <a:t>Visszajelzések</a:t>
            </a: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6397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1601</TotalTime>
  <Words>933</Words>
  <Application>Microsoft Macintosh PowerPoint</Application>
  <PresentationFormat>On-screen Show (16:9)</PresentationFormat>
  <Paragraphs>70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Office-téma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Bende Imre</dc:creator>
  <cp:lastModifiedBy>Naményi János</cp:lastModifiedBy>
  <cp:revision>60</cp:revision>
  <dcterms:created xsi:type="dcterms:W3CDTF">2015-01-25T18:30:45Z</dcterms:created>
  <dcterms:modified xsi:type="dcterms:W3CDTF">2016-05-18T15:14:40Z</dcterms:modified>
</cp:coreProperties>
</file>